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406" r:id="rId5"/>
    <p:sldId id="407" r:id="rId6"/>
    <p:sldId id="408" r:id="rId7"/>
    <p:sldId id="409" r:id="rId8"/>
    <p:sldId id="41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A2"/>
    <a:srgbClr val="EBB548"/>
    <a:srgbClr val="198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F1378-26A4-8B12-7788-883936860AE0}" v="180" dt="2025-09-29T00:38:57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ro, Latrecia" userId="S::aberola@richmond.k12.ga.us::ac850610-84d4-47c3-83e5-cbed7374912d" providerId="AD" clId="Web-{BB7F1378-26A4-8B12-7788-883936860AE0}"/>
    <pc:docChg chg="delSld modSld sldOrd">
      <pc:chgData name="Abero, Latrecia" userId="S::aberola@richmond.k12.ga.us::ac850610-84d4-47c3-83e5-cbed7374912d" providerId="AD" clId="Web-{BB7F1378-26A4-8B12-7788-883936860AE0}" dt="2025-09-29T00:38:57.345" v="179"/>
      <pc:docMkLst>
        <pc:docMk/>
      </pc:docMkLst>
      <pc:sldChg chg="del">
        <pc:chgData name="Abero, Latrecia" userId="S::aberola@richmond.k12.ga.us::ac850610-84d4-47c3-83e5-cbed7374912d" providerId="AD" clId="Web-{BB7F1378-26A4-8B12-7788-883936860AE0}" dt="2025-09-28T23:13:23.799" v="41"/>
        <pc:sldMkLst>
          <pc:docMk/>
          <pc:sldMk cId="3866926265" sldId="340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8"/>
        <pc:sldMkLst>
          <pc:docMk/>
          <pc:sldMk cId="720317366" sldId="341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7"/>
        <pc:sldMkLst>
          <pc:docMk/>
          <pc:sldMk cId="3968648263" sldId="342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5"/>
        <pc:sldMkLst>
          <pc:docMk/>
          <pc:sldMk cId="3556776946" sldId="344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9"/>
        <pc:sldMkLst>
          <pc:docMk/>
          <pc:sldMk cId="2338866382" sldId="347"/>
        </pc:sldMkLst>
      </pc:sldChg>
      <pc:sldChg chg="del">
        <pc:chgData name="Abero, Latrecia" userId="S::aberola@richmond.k12.ga.us::ac850610-84d4-47c3-83e5-cbed7374912d" providerId="AD" clId="Web-{BB7F1378-26A4-8B12-7788-883936860AE0}" dt="2025-09-28T23:15:53.740" v="45"/>
        <pc:sldMkLst>
          <pc:docMk/>
          <pc:sldMk cId="1956763036" sldId="369"/>
        </pc:sldMkLst>
      </pc:sldChg>
      <pc:sldChg chg="addSp delSp modSp del">
        <pc:chgData name="Abero, Latrecia" userId="S::aberola@richmond.k12.ga.us::ac850610-84d4-47c3-83e5-cbed7374912d" providerId="AD" clId="Web-{BB7F1378-26A4-8B12-7788-883936860AE0}" dt="2025-09-29T00:38:57.345" v="179"/>
        <pc:sldMkLst>
          <pc:docMk/>
          <pc:sldMk cId="3138968972" sldId="370"/>
        </pc:sldMkLst>
        <pc:spChg chg="del">
          <ac:chgData name="Abero, Latrecia" userId="S::aberola@richmond.k12.ga.us::ac850610-84d4-47c3-83e5-cbed7374912d" providerId="AD" clId="Web-{BB7F1378-26A4-8B12-7788-883936860AE0}" dt="2025-09-28T23:15:45.786" v="44"/>
          <ac:spMkLst>
            <pc:docMk/>
            <pc:sldMk cId="3138968972" sldId="370"/>
            <ac:spMk id="3" creationId="{4FD9EC5B-816C-C96E-AEDF-7EF04CB427E0}"/>
          </ac:spMkLst>
        </pc:spChg>
        <pc:spChg chg="add mod">
          <ac:chgData name="Abero, Latrecia" userId="S::aberola@richmond.k12.ga.us::ac850610-84d4-47c3-83e5-cbed7374912d" providerId="AD" clId="Web-{BB7F1378-26A4-8B12-7788-883936860AE0}" dt="2025-09-28T23:15:39.052" v="43" actId="1076"/>
          <ac:spMkLst>
            <pc:docMk/>
            <pc:sldMk cId="3138968972" sldId="370"/>
            <ac:spMk id="6" creationId="{B483CC3C-8617-4A70-874A-57646A10A985}"/>
          </ac:spMkLst>
        </pc:spChg>
      </pc:sldChg>
      <pc:sldChg chg="del">
        <pc:chgData name="Abero, Latrecia" userId="S::aberola@richmond.k12.ga.us::ac850610-84d4-47c3-83e5-cbed7374912d" providerId="AD" clId="Web-{BB7F1378-26A4-8B12-7788-883936860AE0}" dt="2025-09-28T23:13:23.783" v="40"/>
        <pc:sldMkLst>
          <pc:docMk/>
          <pc:sldMk cId="1320327616" sldId="371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6"/>
        <pc:sldMkLst>
          <pc:docMk/>
          <pc:sldMk cId="4032478721" sldId="372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4"/>
        <pc:sldMkLst>
          <pc:docMk/>
          <pc:sldMk cId="3931724265" sldId="373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83" v="33"/>
        <pc:sldMkLst>
          <pc:docMk/>
          <pc:sldMk cId="1116368149" sldId="374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32"/>
        <pc:sldMkLst>
          <pc:docMk/>
          <pc:sldMk cId="3278352399" sldId="375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31"/>
        <pc:sldMkLst>
          <pc:docMk/>
          <pc:sldMk cId="3519869788" sldId="376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30"/>
        <pc:sldMkLst>
          <pc:docMk/>
          <pc:sldMk cId="3243777382" sldId="377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29"/>
        <pc:sldMkLst>
          <pc:docMk/>
          <pc:sldMk cId="3429325830" sldId="378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28"/>
        <pc:sldMkLst>
          <pc:docMk/>
          <pc:sldMk cId="2434313682" sldId="379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27"/>
        <pc:sldMkLst>
          <pc:docMk/>
          <pc:sldMk cId="722549953" sldId="380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26"/>
        <pc:sldMkLst>
          <pc:docMk/>
          <pc:sldMk cId="2679202318" sldId="381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68" v="25"/>
        <pc:sldMkLst>
          <pc:docMk/>
          <pc:sldMk cId="3027797558" sldId="382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24"/>
        <pc:sldMkLst>
          <pc:docMk/>
          <pc:sldMk cId="3792979429" sldId="383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23"/>
        <pc:sldMkLst>
          <pc:docMk/>
          <pc:sldMk cId="3027027329" sldId="384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22"/>
        <pc:sldMkLst>
          <pc:docMk/>
          <pc:sldMk cId="4010033772" sldId="385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21"/>
        <pc:sldMkLst>
          <pc:docMk/>
          <pc:sldMk cId="1464949409" sldId="386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20"/>
        <pc:sldMkLst>
          <pc:docMk/>
          <pc:sldMk cId="1697151571" sldId="387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19"/>
        <pc:sldMkLst>
          <pc:docMk/>
          <pc:sldMk cId="2953760764" sldId="388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18"/>
        <pc:sldMkLst>
          <pc:docMk/>
          <pc:sldMk cId="1942160432" sldId="389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52" v="17"/>
        <pc:sldMkLst>
          <pc:docMk/>
          <pc:sldMk cId="2622546504" sldId="390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6"/>
        <pc:sldMkLst>
          <pc:docMk/>
          <pc:sldMk cId="1720790619" sldId="391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5"/>
        <pc:sldMkLst>
          <pc:docMk/>
          <pc:sldMk cId="685370391" sldId="392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4"/>
        <pc:sldMkLst>
          <pc:docMk/>
          <pc:sldMk cId="2257920700" sldId="393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3"/>
        <pc:sldMkLst>
          <pc:docMk/>
          <pc:sldMk cId="1104282533" sldId="394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2"/>
        <pc:sldMkLst>
          <pc:docMk/>
          <pc:sldMk cId="3536070796" sldId="395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1"/>
        <pc:sldMkLst>
          <pc:docMk/>
          <pc:sldMk cId="1243913065" sldId="396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36" v="10"/>
        <pc:sldMkLst>
          <pc:docMk/>
          <pc:sldMk cId="3548485273" sldId="397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9"/>
        <pc:sldMkLst>
          <pc:docMk/>
          <pc:sldMk cId="2270236417" sldId="398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8"/>
        <pc:sldMkLst>
          <pc:docMk/>
          <pc:sldMk cId="3932136698" sldId="399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7"/>
        <pc:sldMkLst>
          <pc:docMk/>
          <pc:sldMk cId="503363255" sldId="400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6"/>
        <pc:sldMkLst>
          <pc:docMk/>
          <pc:sldMk cId="3308500448" sldId="401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5"/>
        <pc:sldMkLst>
          <pc:docMk/>
          <pc:sldMk cId="98021462" sldId="402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3"/>
        <pc:sldMkLst>
          <pc:docMk/>
          <pc:sldMk cId="2834411489" sldId="403"/>
        </pc:sldMkLst>
      </pc:sldChg>
      <pc:sldChg chg="del">
        <pc:chgData name="Abero, Latrecia" userId="S::aberola@richmond.k12.ga.us::ac850610-84d4-47c3-83e5-cbed7374912d" providerId="AD" clId="Web-{BB7F1378-26A4-8B12-7788-883936860AE0}" dt="2025-09-28T23:13:23.721" v="2"/>
        <pc:sldMkLst>
          <pc:docMk/>
          <pc:sldMk cId="993813053" sldId="404"/>
        </pc:sldMkLst>
      </pc:sldChg>
      <pc:sldChg chg="del ord">
        <pc:chgData name="Abero, Latrecia" userId="S::aberola@richmond.k12.ga.us::ac850610-84d4-47c3-83e5-cbed7374912d" providerId="AD" clId="Web-{BB7F1378-26A4-8B12-7788-883936860AE0}" dt="2025-09-28T23:13:23.721" v="4"/>
        <pc:sldMkLst>
          <pc:docMk/>
          <pc:sldMk cId="1887439777" sldId="405"/>
        </pc:sldMkLst>
      </pc:sldChg>
      <pc:sldChg chg="modSp">
        <pc:chgData name="Abero, Latrecia" userId="S::aberola@richmond.k12.ga.us::ac850610-84d4-47c3-83e5-cbed7374912d" providerId="AD" clId="Web-{BB7F1378-26A4-8B12-7788-883936860AE0}" dt="2025-09-28T23:19:25.384" v="46" actId="1076"/>
        <pc:sldMkLst>
          <pc:docMk/>
          <pc:sldMk cId="592181035" sldId="409"/>
        </pc:sldMkLst>
        <pc:picChg chg="mod">
          <ac:chgData name="Abero, Latrecia" userId="S::aberola@richmond.k12.ga.us::ac850610-84d4-47c3-83e5-cbed7374912d" providerId="AD" clId="Web-{BB7F1378-26A4-8B12-7788-883936860AE0}" dt="2025-09-28T23:19:25.384" v="46" actId="1076"/>
          <ac:picMkLst>
            <pc:docMk/>
            <pc:sldMk cId="592181035" sldId="409"/>
            <ac:picMk id="4" creationId="{1F926C66-3F5D-F013-918C-3684B54540CE}"/>
          </ac:picMkLst>
        </pc:picChg>
      </pc:sldChg>
      <pc:sldChg chg="del">
        <pc:chgData name="Abero, Latrecia" userId="S::aberola@richmond.k12.ga.us::ac850610-84d4-47c3-83e5-cbed7374912d" providerId="AD" clId="Web-{BB7F1378-26A4-8B12-7788-883936860AE0}" dt="2025-09-29T00:38:45.501" v="178"/>
        <pc:sldMkLst>
          <pc:docMk/>
          <pc:sldMk cId="734226496" sldId="41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501" v="177"/>
        <pc:sldMkLst>
          <pc:docMk/>
          <pc:sldMk cId="1154683207" sldId="41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501" v="176"/>
        <pc:sldMkLst>
          <pc:docMk/>
          <pc:sldMk cId="1521609022" sldId="41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75"/>
        <pc:sldMkLst>
          <pc:docMk/>
          <pc:sldMk cId="2753705645" sldId="41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74"/>
        <pc:sldMkLst>
          <pc:docMk/>
          <pc:sldMk cId="2166410842" sldId="41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73"/>
        <pc:sldMkLst>
          <pc:docMk/>
          <pc:sldMk cId="3290738644" sldId="41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72"/>
        <pc:sldMkLst>
          <pc:docMk/>
          <pc:sldMk cId="2496750864" sldId="41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71"/>
        <pc:sldMkLst>
          <pc:docMk/>
          <pc:sldMk cId="3082987915" sldId="41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70"/>
        <pc:sldMkLst>
          <pc:docMk/>
          <pc:sldMk cId="3765220137" sldId="41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9"/>
        <pc:sldMkLst>
          <pc:docMk/>
          <pc:sldMk cId="408111473" sldId="42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8"/>
        <pc:sldMkLst>
          <pc:docMk/>
          <pc:sldMk cId="618362737" sldId="42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7"/>
        <pc:sldMkLst>
          <pc:docMk/>
          <pc:sldMk cId="3390980121" sldId="42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6"/>
        <pc:sldMkLst>
          <pc:docMk/>
          <pc:sldMk cId="4240639606" sldId="42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5"/>
        <pc:sldMkLst>
          <pc:docMk/>
          <pc:sldMk cId="3483506485" sldId="42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4"/>
        <pc:sldMkLst>
          <pc:docMk/>
          <pc:sldMk cId="3075659417" sldId="42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85" v="163"/>
        <pc:sldMkLst>
          <pc:docMk/>
          <pc:sldMk cId="2938282646" sldId="42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62"/>
        <pc:sldMkLst>
          <pc:docMk/>
          <pc:sldMk cId="3602121016" sldId="42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61"/>
        <pc:sldMkLst>
          <pc:docMk/>
          <pc:sldMk cId="2550090663" sldId="42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60"/>
        <pc:sldMkLst>
          <pc:docMk/>
          <pc:sldMk cId="783158084" sldId="42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9"/>
        <pc:sldMkLst>
          <pc:docMk/>
          <pc:sldMk cId="2838774137" sldId="43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8"/>
        <pc:sldMkLst>
          <pc:docMk/>
          <pc:sldMk cId="526211854" sldId="43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7"/>
        <pc:sldMkLst>
          <pc:docMk/>
          <pc:sldMk cId="3816871628" sldId="43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6"/>
        <pc:sldMkLst>
          <pc:docMk/>
          <pc:sldMk cId="3213264246" sldId="43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5"/>
        <pc:sldMkLst>
          <pc:docMk/>
          <pc:sldMk cId="2777934701" sldId="43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4"/>
        <pc:sldMkLst>
          <pc:docMk/>
          <pc:sldMk cId="3825043809" sldId="43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3"/>
        <pc:sldMkLst>
          <pc:docMk/>
          <pc:sldMk cId="493127555" sldId="43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2"/>
        <pc:sldMkLst>
          <pc:docMk/>
          <pc:sldMk cId="1285447234" sldId="43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70" v="151"/>
        <pc:sldMkLst>
          <pc:docMk/>
          <pc:sldMk cId="3426816941" sldId="43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50"/>
        <pc:sldMkLst>
          <pc:docMk/>
          <pc:sldMk cId="2731889075" sldId="43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9"/>
        <pc:sldMkLst>
          <pc:docMk/>
          <pc:sldMk cId="2950101272" sldId="44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8"/>
        <pc:sldMkLst>
          <pc:docMk/>
          <pc:sldMk cId="1459947163" sldId="44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7"/>
        <pc:sldMkLst>
          <pc:docMk/>
          <pc:sldMk cId="3663412011" sldId="44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6"/>
        <pc:sldMkLst>
          <pc:docMk/>
          <pc:sldMk cId="3664887594" sldId="44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5"/>
        <pc:sldMkLst>
          <pc:docMk/>
          <pc:sldMk cId="2705920477" sldId="44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4"/>
        <pc:sldMkLst>
          <pc:docMk/>
          <pc:sldMk cId="4171025749" sldId="44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3"/>
        <pc:sldMkLst>
          <pc:docMk/>
          <pc:sldMk cId="3046615635" sldId="44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2"/>
        <pc:sldMkLst>
          <pc:docMk/>
          <pc:sldMk cId="1930320797" sldId="44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1"/>
        <pc:sldMkLst>
          <pc:docMk/>
          <pc:sldMk cId="1573722261" sldId="44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54" v="140"/>
        <pc:sldMkLst>
          <pc:docMk/>
          <pc:sldMk cId="2674665439" sldId="44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9"/>
        <pc:sldMkLst>
          <pc:docMk/>
          <pc:sldMk cId="3281383530" sldId="45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8"/>
        <pc:sldMkLst>
          <pc:docMk/>
          <pc:sldMk cId="503869850" sldId="45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7"/>
        <pc:sldMkLst>
          <pc:docMk/>
          <pc:sldMk cId="1140208203" sldId="45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6"/>
        <pc:sldMkLst>
          <pc:docMk/>
          <pc:sldMk cId="1445926424" sldId="45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5"/>
        <pc:sldMkLst>
          <pc:docMk/>
          <pc:sldMk cId="561624714" sldId="45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4"/>
        <pc:sldMkLst>
          <pc:docMk/>
          <pc:sldMk cId="505026048" sldId="45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3"/>
        <pc:sldMkLst>
          <pc:docMk/>
          <pc:sldMk cId="2527901109" sldId="45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2"/>
        <pc:sldMkLst>
          <pc:docMk/>
          <pc:sldMk cId="129142546" sldId="45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1"/>
        <pc:sldMkLst>
          <pc:docMk/>
          <pc:sldMk cId="3221123574" sldId="45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30"/>
        <pc:sldMkLst>
          <pc:docMk/>
          <pc:sldMk cId="2020861196" sldId="45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29"/>
        <pc:sldMkLst>
          <pc:docMk/>
          <pc:sldMk cId="3901626856" sldId="46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39" v="128"/>
        <pc:sldMkLst>
          <pc:docMk/>
          <pc:sldMk cId="2052281574" sldId="46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7"/>
        <pc:sldMkLst>
          <pc:docMk/>
          <pc:sldMk cId="3566265640" sldId="46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6"/>
        <pc:sldMkLst>
          <pc:docMk/>
          <pc:sldMk cId="2495709716" sldId="46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5"/>
        <pc:sldMkLst>
          <pc:docMk/>
          <pc:sldMk cId="3274807352" sldId="46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4"/>
        <pc:sldMkLst>
          <pc:docMk/>
          <pc:sldMk cId="3493091330" sldId="46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3"/>
        <pc:sldMkLst>
          <pc:docMk/>
          <pc:sldMk cId="1200930853" sldId="46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2"/>
        <pc:sldMkLst>
          <pc:docMk/>
          <pc:sldMk cId="2436373072" sldId="46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1"/>
        <pc:sldMkLst>
          <pc:docMk/>
          <pc:sldMk cId="3035509903" sldId="46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23" v="120"/>
        <pc:sldMkLst>
          <pc:docMk/>
          <pc:sldMk cId="685755553" sldId="46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9"/>
        <pc:sldMkLst>
          <pc:docMk/>
          <pc:sldMk cId="283904815" sldId="47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8"/>
        <pc:sldMkLst>
          <pc:docMk/>
          <pc:sldMk cId="1861489042" sldId="47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7"/>
        <pc:sldMkLst>
          <pc:docMk/>
          <pc:sldMk cId="2350662929" sldId="47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6"/>
        <pc:sldMkLst>
          <pc:docMk/>
          <pc:sldMk cId="2830036951" sldId="47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5"/>
        <pc:sldMkLst>
          <pc:docMk/>
          <pc:sldMk cId="3691754785" sldId="47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4"/>
        <pc:sldMkLst>
          <pc:docMk/>
          <pc:sldMk cId="713397781" sldId="47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3"/>
        <pc:sldMkLst>
          <pc:docMk/>
          <pc:sldMk cId="1702651534" sldId="47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2"/>
        <pc:sldMkLst>
          <pc:docMk/>
          <pc:sldMk cId="3995083332" sldId="47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1"/>
        <pc:sldMkLst>
          <pc:docMk/>
          <pc:sldMk cId="3928898052" sldId="47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10"/>
        <pc:sldMkLst>
          <pc:docMk/>
          <pc:sldMk cId="3260581741" sldId="47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09"/>
        <pc:sldMkLst>
          <pc:docMk/>
          <pc:sldMk cId="996378279" sldId="48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407" v="108"/>
        <pc:sldMkLst>
          <pc:docMk/>
          <pc:sldMk cId="1066024999" sldId="48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7"/>
        <pc:sldMkLst>
          <pc:docMk/>
          <pc:sldMk cId="1752583534" sldId="48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6"/>
        <pc:sldMkLst>
          <pc:docMk/>
          <pc:sldMk cId="4027058206" sldId="48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5"/>
        <pc:sldMkLst>
          <pc:docMk/>
          <pc:sldMk cId="4081168647" sldId="48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4"/>
        <pc:sldMkLst>
          <pc:docMk/>
          <pc:sldMk cId="1412925111" sldId="48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3"/>
        <pc:sldMkLst>
          <pc:docMk/>
          <pc:sldMk cId="3022880162" sldId="48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2"/>
        <pc:sldMkLst>
          <pc:docMk/>
          <pc:sldMk cId="3175066729" sldId="48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1"/>
        <pc:sldMkLst>
          <pc:docMk/>
          <pc:sldMk cId="2136613187" sldId="48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100"/>
        <pc:sldMkLst>
          <pc:docMk/>
          <pc:sldMk cId="2008156583" sldId="48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99"/>
        <pc:sldMkLst>
          <pc:docMk/>
          <pc:sldMk cId="371530905" sldId="49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98"/>
        <pc:sldMkLst>
          <pc:docMk/>
          <pc:sldMk cId="2983203081" sldId="49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97"/>
        <pc:sldMkLst>
          <pc:docMk/>
          <pc:sldMk cId="920182238" sldId="49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92" v="96"/>
        <pc:sldMkLst>
          <pc:docMk/>
          <pc:sldMk cId="1054630882" sldId="49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95"/>
        <pc:sldMkLst>
          <pc:docMk/>
          <pc:sldMk cId="3245607853" sldId="49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94"/>
        <pc:sldMkLst>
          <pc:docMk/>
          <pc:sldMk cId="3583475289" sldId="49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93"/>
        <pc:sldMkLst>
          <pc:docMk/>
          <pc:sldMk cId="2384340235" sldId="49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92"/>
        <pc:sldMkLst>
          <pc:docMk/>
          <pc:sldMk cId="3196533812" sldId="49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91"/>
        <pc:sldMkLst>
          <pc:docMk/>
          <pc:sldMk cId="228922345" sldId="49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90"/>
        <pc:sldMkLst>
          <pc:docMk/>
          <pc:sldMk cId="193579757" sldId="49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89"/>
        <pc:sldMkLst>
          <pc:docMk/>
          <pc:sldMk cId="2601908056" sldId="50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76" v="88"/>
        <pc:sldMkLst>
          <pc:docMk/>
          <pc:sldMk cId="2985715538" sldId="50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7"/>
        <pc:sldMkLst>
          <pc:docMk/>
          <pc:sldMk cId="51836419" sldId="50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6"/>
        <pc:sldMkLst>
          <pc:docMk/>
          <pc:sldMk cId="2041492054" sldId="50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5"/>
        <pc:sldMkLst>
          <pc:docMk/>
          <pc:sldMk cId="472416693" sldId="50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4"/>
        <pc:sldMkLst>
          <pc:docMk/>
          <pc:sldMk cId="748419814" sldId="50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3"/>
        <pc:sldMkLst>
          <pc:docMk/>
          <pc:sldMk cId="3600233594" sldId="50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2"/>
        <pc:sldMkLst>
          <pc:docMk/>
          <pc:sldMk cId="4116267290" sldId="50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1"/>
        <pc:sldMkLst>
          <pc:docMk/>
          <pc:sldMk cId="2811246502" sldId="50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80"/>
        <pc:sldMkLst>
          <pc:docMk/>
          <pc:sldMk cId="929977731" sldId="50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79"/>
        <pc:sldMkLst>
          <pc:docMk/>
          <pc:sldMk cId="3764426892" sldId="51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78"/>
        <pc:sldMkLst>
          <pc:docMk/>
          <pc:sldMk cId="2031240927" sldId="51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77"/>
        <pc:sldMkLst>
          <pc:docMk/>
          <pc:sldMk cId="825756178" sldId="51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60" v="76"/>
        <pc:sldMkLst>
          <pc:docMk/>
          <pc:sldMk cId="2404135349" sldId="51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75"/>
        <pc:sldMkLst>
          <pc:docMk/>
          <pc:sldMk cId="373366966" sldId="51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74"/>
        <pc:sldMkLst>
          <pc:docMk/>
          <pc:sldMk cId="2376862631" sldId="51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73"/>
        <pc:sldMkLst>
          <pc:docMk/>
          <pc:sldMk cId="4236160599" sldId="51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72"/>
        <pc:sldMkLst>
          <pc:docMk/>
          <pc:sldMk cId="3982288357" sldId="51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71"/>
        <pc:sldMkLst>
          <pc:docMk/>
          <pc:sldMk cId="2723576922" sldId="51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70"/>
        <pc:sldMkLst>
          <pc:docMk/>
          <pc:sldMk cId="2198948042" sldId="51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69"/>
        <pc:sldMkLst>
          <pc:docMk/>
          <pc:sldMk cId="1918778148" sldId="52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68"/>
        <pc:sldMkLst>
          <pc:docMk/>
          <pc:sldMk cId="4203461821" sldId="52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67"/>
        <pc:sldMkLst>
          <pc:docMk/>
          <pc:sldMk cId="1589222032" sldId="52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66"/>
        <pc:sldMkLst>
          <pc:docMk/>
          <pc:sldMk cId="522962669" sldId="52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65"/>
        <pc:sldMkLst>
          <pc:docMk/>
          <pc:sldMk cId="831911628" sldId="52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45" v="64"/>
        <pc:sldMkLst>
          <pc:docMk/>
          <pc:sldMk cId="3465280458" sldId="52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63"/>
        <pc:sldMkLst>
          <pc:docMk/>
          <pc:sldMk cId="1697974353" sldId="52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62"/>
        <pc:sldMkLst>
          <pc:docMk/>
          <pc:sldMk cId="1969202661" sldId="52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61"/>
        <pc:sldMkLst>
          <pc:docMk/>
          <pc:sldMk cId="3026997712" sldId="52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60"/>
        <pc:sldMkLst>
          <pc:docMk/>
          <pc:sldMk cId="3568180750" sldId="52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9"/>
        <pc:sldMkLst>
          <pc:docMk/>
          <pc:sldMk cId="500262128" sldId="53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8"/>
        <pc:sldMkLst>
          <pc:docMk/>
          <pc:sldMk cId="2853688161" sldId="53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7"/>
        <pc:sldMkLst>
          <pc:docMk/>
          <pc:sldMk cId="1163098286" sldId="532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6"/>
        <pc:sldMkLst>
          <pc:docMk/>
          <pc:sldMk cId="1931425544" sldId="533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5"/>
        <pc:sldMkLst>
          <pc:docMk/>
          <pc:sldMk cId="2947008349" sldId="534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4"/>
        <pc:sldMkLst>
          <pc:docMk/>
          <pc:sldMk cId="4267783577" sldId="535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3"/>
        <pc:sldMkLst>
          <pc:docMk/>
          <pc:sldMk cId="596173322" sldId="536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29" v="52"/>
        <pc:sldMkLst>
          <pc:docMk/>
          <pc:sldMk cId="1187514742" sldId="537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14" v="51"/>
        <pc:sldMkLst>
          <pc:docMk/>
          <pc:sldMk cId="3450530833" sldId="538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14" v="50"/>
        <pc:sldMkLst>
          <pc:docMk/>
          <pc:sldMk cId="4153621492" sldId="539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14" v="49"/>
        <pc:sldMkLst>
          <pc:docMk/>
          <pc:sldMk cId="596925096" sldId="540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14" v="48"/>
        <pc:sldMkLst>
          <pc:docMk/>
          <pc:sldMk cId="4131257874" sldId="541"/>
        </pc:sldMkLst>
      </pc:sldChg>
      <pc:sldChg chg="del">
        <pc:chgData name="Abero, Latrecia" userId="S::aberola@richmond.k12.ga.us::ac850610-84d4-47c3-83e5-cbed7374912d" providerId="AD" clId="Web-{BB7F1378-26A4-8B12-7788-883936860AE0}" dt="2025-09-29T00:38:45.314" v="47"/>
        <pc:sldMkLst>
          <pc:docMk/>
          <pc:sldMk cId="2850033295" sldId="5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D4E4-1112-1740-9448-702375257828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0793-3263-6640-B127-0F7A0931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15.wdp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715AAB5-4B3D-871A-02D5-D48713DB13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10254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1887B91-A665-3B22-24B5-3F5AD31735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9E94461-47E2-4231-E11D-B73B179E25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18" name="Picture 1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8B80F52-4230-33C9-E0D7-C4AEED086C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9" name="Picture 18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C16A17BA-EF86-2911-E01A-7C2F6F5F74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5" name="Picture 24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680344A-5BDA-AA9C-6E97-9FBC1FCC73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57954" y="5215147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28" name="Picture 27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800E9ACC-4124-6222-F94E-3B64489BEC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C396D7-F478-A083-A5C3-46674793CB75}"/>
              </a:ext>
            </a:extLst>
          </p:cNvPr>
          <p:cNvSpPr/>
          <p:nvPr userDrawn="1"/>
        </p:nvSpPr>
        <p:spPr>
          <a:xfrm>
            <a:off x="933620" y="694000"/>
            <a:ext cx="4588560" cy="4586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B2038B8-F8A9-E9D7-CE41-9EA46C470B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6283" y="693998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823275-A547-CF03-4177-4412F7C67DF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1" y="3085484"/>
            <a:ext cx="5586411" cy="2832239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CE3D6A-23EC-FC45-24C0-BA54ECB0A4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874601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03E6F3-E409-7AF3-B07D-A34D7CA218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345352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ACC6BCB-4862-7FBE-159C-D224B9038F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7" name="Picture 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CBF34EA5-E086-2D12-3215-560FD9F4FB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10" name="Picture 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19B6467-3279-1608-D634-4D50F3984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1" name="Picture 10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66036881-CBE8-89B3-5BA3-9BA4EC71B7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2" name="Picture 11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CF7A5D08-22F4-B8D9-2B87-58E4230ADD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0E502B6-F312-D548-2B82-ABCF566F84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695103"/>
            <a:ext cx="10394156" cy="442434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2705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934308"/>
            <a:ext cx="10394156" cy="408921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4247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547C5329-7CB8-7A7C-BD6F-A9007D626F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22" name="Picture 2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6133227-FF71-D2F7-80A4-5CB191F8B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5" name="Picture 14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DF8477CB-7B5C-1ACF-0269-77AB133C1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7" name="Picture 16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ACA92EC-A076-3E79-5F0A-03111A2916C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26" name="Picture 2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1052CE6-23D4-CA57-0761-4993F4D6E8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C24CEAA-CE47-FB29-1B77-C45F27EC4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17647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5C3CE79-B13F-8FD9-0529-46059F9F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17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34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3BB6F50-7715-4401-C0D4-B4A0C655C5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92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512755-48F6-96CF-C0C4-B64C687D87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59A8580-4B8E-68B8-F8A5-9181579A0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D057F6-DC5B-3223-A01A-9B0CD577F1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F31D898-122A-32AD-377D-1A272FB64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F5C05D-2A29-53F0-C95E-CCA18AA24B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9F6BE14-1166-7363-D7B1-5F2162B087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8B3CFA-DD2B-2339-5EEA-7A0DF5EE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1" y="5836445"/>
            <a:ext cx="5683248" cy="764380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89F72CC-4F5F-9534-76D4-6A98A03A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2112B6-A640-C500-9052-5D0063B531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5169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18721E7-4F0F-1951-E206-7731AE132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B5BE96-7F96-796F-3BB1-418016717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5AC1FC8-5096-DBD1-DB33-67A978086472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E16CFE-9B94-01D4-EE96-BD09C66E1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81D6AE-BEAA-1D77-8CE6-78A55A0CD6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0032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EB0EB6B-CD88-4FBD-4699-AC40CAA813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C68840B-ADEB-6618-BE96-858106AA2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704" y="5836445"/>
            <a:ext cx="5586411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D969AA3-1FC7-AB76-08E7-9987D746A4DC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424E36-AF7B-C391-3DD0-6CC4DC25B3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403CD-7BD1-A7CE-9A4A-F71A93D328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5984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C6557F8-3E4C-331B-D9F0-1361071AD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251" y="0"/>
            <a:ext cx="3517900" cy="685800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96AC-1FCE-875B-F104-69928A311B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11601" y="2627940"/>
            <a:ext cx="6946900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85B008B-AA95-7EE4-8C90-BE46BDDB1B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1599" y="1466811"/>
            <a:ext cx="6946900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</a:t>
            </a:r>
          </a:p>
          <a:p>
            <a:pPr lvl="0"/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1073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8E8EA44A-775A-D852-4E97-C5B578BCFC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11" name="Picture 10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0DCC50D6-8094-133D-8FF9-E68D36304A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4" name="Picture 13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45D06C7-34C8-BF10-6AF8-84A09F01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2" name="Picture 1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833629D-336A-B9FA-2A6B-571B6B8041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10FD7EA3-7407-1D8A-B199-2C7E859AE7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18" name="Picture 1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687BB61D-BBA2-C7FB-F08E-28DA5C11CD6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25" name="Picture 2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7E2ABA1E-A8C8-34C3-2749-EA48813D58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4DB832-7070-13CE-4108-00F6CAA82B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27940"/>
            <a:ext cx="7239792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651EA60-CF65-1DA3-3360-D8353487B35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4099" y="0"/>
            <a:ext cx="3517900" cy="692126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7CF8AF-D8F5-A666-741C-D73B5012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32487"/>
            <a:ext cx="7239793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DFBB943-0F32-0710-CB7A-7C0B177CE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6857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804E5E34-C89F-20A0-D6CD-C9F9D5ECB2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9" name="Picture 28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D1B5FA0F-2A64-1D11-FF9A-1E9F54915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3" name="Picture 32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FDBEE849-60DF-D864-3807-0A5AE76B87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46646" y="5198831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9FA57B4-0AC1-EBEA-2C51-B21B8A11A20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0" name="Picture 2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939D2F6-DA05-7ACC-3C71-6AFAC54A99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31" name="Picture 30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37B83985-9022-48B0-D39E-D9B826FF70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5" name="Picture 3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4135EAC6-C52E-434F-8014-45C185C12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93F648C-BB55-75C1-B73D-B02A9D6EC5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603AE3D-F5A2-94A5-1239-2CB691522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5FC9D-4F95-F567-8816-8E5710E028C0}"/>
              </a:ext>
            </a:extLst>
          </p:cNvPr>
          <p:cNvSpPr/>
          <p:nvPr userDrawn="1"/>
        </p:nvSpPr>
        <p:spPr>
          <a:xfrm>
            <a:off x="6743419" y="1389844"/>
            <a:ext cx="4588560" cy="4586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1782248-6B85-A28D-2F34-6FB959453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8" y="1432487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F124D9E-51E3-AA78-E0C3-C356539FAB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419" y="1325470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4775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8ADDC-CC7F-7B46-BE09-E734735B99F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6571-1E0B-5049-A56F-A4DB6660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64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73B79D-4387-0746-857F-F4B685E5D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9" y="63317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6CA54-BEA8-9A44-A7B9-D1948FCF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222"/>
            <a:ext cx="10515600" cy="54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7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9" r:id="rId13"/>
    <p:sldLayoutId id="2147483705" r:id="rId14"/>
    <p:sldLayoutId id="2147483656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tm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1B1A9-AAE7-5D8F-6BDF-B0721C1BB1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9: POD: Day 1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59B71EBD-29C8-DFB1-AA2B-3EFC5939ABB3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33574"/>
            <a:ext cx="8870949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12A61-F838-EFB4-CCC7-9F2A3F9672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9: POD: Day 2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211BA39A-8D19-0380-DB07-D9EFC6EAA245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1933574"/>
            <a:ext cx="84264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DA450-C73F-F770-23B2-6347AC01C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9" POD: Day 3</a:t>
            </a:r>
          </a:p>
        </p:txBody>
      </p:sp>
      <p:pic>
        <p:nvPicPr>
          <p:cNvPr id="4" name="Table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471F1B-9D9E-214A-2295-C9FACCF5F100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1933575"/>
            <a:ext cx="1020445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1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7ED2-CEC5-17A8-6C20-188290FAC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9: POD: Day 4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1F926C66-3F5D-F013-918C-3684B54540CE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35" y="1709457"/>
            <a:ext cx="855345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8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C8483227-B23F-B3D2-BE56-CE5B732B0B9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r>
              <a:rPr lang="en-US" dirty="0"/>
              <a:t>Video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B071E-37AD-6E18-E6D7-7D19BD6D3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9: POD: Day 5</a:t>
            </a:r>
          </a:p>
        </p:txBody>
      </p:sp>
      <p:pic>
        <p:nvPicPr>
          <p:cNvPr id="5" name="Shoes and t shirts">
            <a:hlinkClick r:id="" action="ppaction://media"/>
            <a:extLst>
              <a:ext uri="{FF2B5EF4-FFF2-40B4-BE49-F238E27FC236}">
                <a16:creationId xmlns:a16="http://schemas.microsoft.com/office/drawing/2014/main" id="{580E2E8E-8E1B-31B2-F92D-2D7AA3D3B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2012950"/>
            <a:ext cx="8712200" cy="4741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DD658-5C6F-E1A2-3C24-3E1C4F4B5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33" y="743683"/>
            <a:ext cx="42100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CSS Color">
      <a:dk1>
        <a:srgbClr val="000000"/>
      </a:dk1>
      <a:lt1>
        <a:srgbClr val="FFFFFF"/>
      </a:lt1>
      <a:dk2>
        <a:srgbClr val="09212B"/>
      </a:dk2>
      <a:lt2>
        <a:srgbClr val="F6F6F6"/>
      </a:lt2>
      <a:accent1>
        <a:srgbClr val="006EA0"/>
      </a:accent1>
      <a:accent2>
        <a:srgbClr val="98C6D9"/>
      </a:accent2>
      <a:accent3>
        <a:srgbClr val="CBE1EC"/>
      </a:accent3>
      <a:accent4>
        <a:srgbClr val="E8B548"/>
      </a:accent4>
      <a:accent5>
        <a:srgbClr val="FAD777"/>
      </a:accent5>
      <a:accent6>
        <a:srgbClr val="E98B2C"/>
      </a:accent6>
      <a:hlink>
        <a:srgbClr val="006EA0"/>
      </a:hlink>
      <a:folHlink>
        <a:srgbClr val="98C6D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SS_Presentation_2021_Template [Read-Only]" id="{240D82F8-9361-4A37-947D-AF4787FB85A6}" vid="{8E2B2370-FDAC-4F32-892B-3749F81A8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8CA33B7E6FB40A3635EEEB73F1479" ma:contentTypeVersion="18" ma:contentTypeDescription="Create a new document." ma:contentTypeScope="" ma:versionID="f3f049311fe5cc25338042abe9a3be53">
  <xsd:schema xmlns:xsd="http://www.w3.org/2001/XMLSchema" xmlns:xs="http://www.w3.org/2001/XMLSchema" xmlns:p="http://schemas.microsoft.com/office/2006/metadata/properties" xmlns:ns2="585fbf56-9041-4799-9f82-08bd0c505907" xmlns:ns3="7826e52b-9789-4db9-ab08-34e5726b4666" targetNamespace="http://schemas.microsoft.com/office/2006/metadata/properties" ma:root="true" ma:fieldsID="0f8c27f88e8475efc2b525ff6061670e" ns2:_="" ns3:_="">
    <xsd:import namespace="585fbf56-9041-4799-9f82-08bd0c505907"/>
    <xsd:import namespace="7826e52b-9789-4db9-ab08-34e5726b46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fbf56-9041-4799-9f82-08bd0c5059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1099b82-bc8d-4345-9a6b-b409626404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6e52b-9789-4db9-ab08-34e5726b4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41ae949-a9f0-451b-853f-3631a3167e24}" ma:internalName="TaxCatchAll" ma:showField="CatchAllData" ma:web="7826e52b-9789-4db9-ab08-34e5726b46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5fbf56-9041-4799-9f82-08bd0c505907">
      <Terms xmlns="http://schemas.microsoft.com/office/infopath/2007/PartnerControls"/>
    </lcf76f155ced4ddcb4097134ff3c332f>
    <TaxCatchAll xmlns="7826e52b-9789-4db9-ab08-34e5726b4666" xsi:nil="true"/>
  </documentManagement>
</p:properties>
</file>

<file path=customXml/itemProps1.xml><?xml version="1.0" encoding="utf-8"?>
<ds:datastoreItem xmlns:ds="http://schemas.openxmlformats.org/officeDocument/2006/customXml" ds:itemID="{9601ECFB-228A-4D05-9FBC-DD9C0CAC9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EB4E24-627E-4C05-B05C-D138875E3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fbf56-9041-4799-9f82-08bd0c505907"/>
    <ds:schemaRef ds:uri="7826e52b-9789-4db9-ab08-34e5726b4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1AB178-51CC-40B9-A92E-42ACBC77AB17}">
  <ds:schemaRefs>
    <ds:schemaRef ds:uri="195b5354-f035-4290-b4c7-2d77165ee927"/>
    <ds:schemaRef ds:uri="635f9498-9e67-4026-9a38-dc4d699ba3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85fbf56-9041-4799-9f82-08bd0c505907"/>
    <ds:schemaRef ds:uri="7826e52b-9789-4db9-ab08-34e5726b46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RCSS_Presentation_2021_Template</Template>
  <TotalTime>1373</TotalTime>
  <Words>5768</Words>
  <Application>Microsoft Office PowerPoint</Application>
  <PresentationFormat>Widescreen</PresentationFormat>
  <Paragraphs>841</Paragraphs>
  <Slides>5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Kinesha Ponder</dc:creator>
  <cp:lastModifiedBy>Jenkins, Angela</cp:lastModifiedBy>
  <cp:revision>165</cp:revision>
  <dcterms:created xsi:type="dcterms:W3CDTF">2021-10-13T14:32:03Z</dcterms:created>
  <dcterms:modified xsi:type="dcterms:W3CDTF">2025-09-29T00:38:57Z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0x010100FBA8CA33B7E6FB40A3635EEEB73F1479</vt:lpwstr>
  </property>
  <property fmtid="{D5CDD505-2E9C-101B-9397-08002B2CF9AE}" pid="3" name="MediaServiceImageTags">
    <vt:lpwstr/>
  </property>
</Properties>
</file>